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0" r:id="rId5"/>
    <p:sldId id="264" r:id="rId6"/>
  </p:sldIdLst>
  <p:sldSz cx="9144000" cy="6858000" type="screen4x3"/>
  <p:notesSz cx="7099300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theme" Target="theme/theme1.xml"/><Relationship Id="rId6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customXml" Target="../customXml/item1.xml"/><Relationship Id="rId9" Type="http://schemas.openxmlformats.org/officeDocument/2006/relationships/tableStyles" Target="tableStyle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  <a:p>
            <a:pPr lvl="1" eaLnBrk="1" latinLnBrk="0" hangingPunct="1"/>
            <a:r>
              <a:rPr kumimoji="0" lang="zh-CN" altLang="en-US"/>
              <a:t>第二级</a:t>
            </a:r>
            <a:endParaRPr kumimoji="0" lang="zh-CN" altLang="en-US"/>
          </a:p>
          <a:p>
            <a:pPr lvl="2" eaLnBrk="1" latinLnBrk="0" hangingPunct="1"/>
            <a:r>
              <a:rPr kumimoji="0" lang="zh-CN" altLang="en-US"/>
              <a:t>第三级</a:t>
            </a:r>
            <a:endParaRPr kumimoji="0" lang="zh-CN" altLang="en-US"/>
          </a:p>
          <a:p>
            <a:pPr lvl="3" eaLnBrk="1" latinLnBrk="0" hangingPunct="1"/>
            <a:r>
              <a:rPr kumimoji="0" lang="zh-CN" altLang="en-US"/>
              <a:t>第四级</a:t>
            </a:r>
            <a:endParaRPr kumimoji="0" lang="zh-CN" altLang="en-US"/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png"/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8628" y="116632"/>
            <a:ext cx="6756337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RV WINDOW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SX-R70/SX-R7.5</a:t>
            </a:r>
            <a:r>
              <a:rPr lang="zh-CN" altLang="en-US" sz="2400" b="1" dirty="0"/>
              <a:t>）</a:t>
            </a:r>
            <a:r>
              <a:rPr lang="en-US" altLang="zh-CN" sz="2400" b="1" dirty="0"/>
              <a:t> INSTALLTION</a:t>
            </a:r>
            <a:endParaRPr lang="zh-CN" altLang="en-US" sz="2400" b="1" dirty="0"/>
          </a:p>
        </p:txBody>
      </p:sp>
      <p:sp>
        <p:nvSpPr>
          <p:cNvPr id="12" name="右箭头 11"/>
          <p:cNvSpPr/>
          <p:nvPr/>
        </p:nvSpPr>
        <p:spPr>
          <a:xfrm>
            <a:off x="3960347" y="4653136"/>
            <a:ext cx="1080120" cy="576064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23528" y="764704"/>
            <a:ext cx="2031325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一、车身墙板开口</a:t>
            </a:r>
            <a:endParaRPr lang="zh-CN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616531" y="4005264"/>
            <a:ext cx="202599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051" y="4005264"/>
            <a:ext cx="194332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 l="-3877"/>
          <a:stretch>
            <a:fillRect/>
          </a:stretch>
        </p:blipFill>
        <p:spPr bwMode="auto">
          <a:xfrm>
            <a:off x="1296051" y="1412776"/>
            <a:ext cx="192933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531" y="1412976"/>
            <a:ext cx="205181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右箭头 13"/>
          <p:cNvSpPr/>
          <p:nvPr/>
        </p:nvSpPr>
        <p:spPr>
          <a:xfrm>
            <a:off x="3960347" y="2060848"/>
            <a:ext cx="1080120" cy="576064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标注 14"/>
          <p:cNvSpPr/>
          <p:nvPr/>
        </p:nvSpPr>
        <p:spPr>
          <a:xfrm>
            <a:off x="2880226" y="3501008"/>
            <a:ext cx="3780005" cy="288032"/>
          </a:xfrm>
          <a:prstGeom prst="wedgeRoundRectCallout">
            <a:avLst>
              <a:gd name="adj1" fmla="val 37056"/>
              <a:gd name="adj2" fmla="val -204296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size</a:t>
            </a:r>
            <a:r>
              <a:rPr lang="zh-CN" altLang="en-US" sz="1200" dirty="0">
                <a:solidFill>
                  <a:schemeClr val="tx1"/>
                </a:solidFill>
              </a:rPr>
              <a:t>（</a:t>
            </a:r>
            <a:r>
              <a:rPr lang="en-US" altLang="zh-CN" sz="1200" dirty="0">
                <a:solidFill>
                  <a:schemeClr val="tx1"/>
                </a:solidFill>
              </a:rPr>
              <a:t>same as order size</a:t>
            </a:r>
            <a:r>
              <a:rPr lang="zh-CN" altLang="en-US" sz="1200" dirty="0">
                <a:solidFill>
                  <a:schemeClr val="tx1"/>
                </a:solidFill>
              </a:rPr>
              <a:t>） ：</a:t>
            </a:r>
            <a:r>
              <a:rPr lang="en-US" altLang="zh-CN" sz="1200" dirty="0">
                <a:solidFill>
                  <a:schemeClr val="tx1"/>
                </a:solidFill>
              </a:rPr>
              <a:t>WxHx4-R7.5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3006032" y="5988817"/>
            <a:ext cx="3528392" cy="288032"/>
          </a:xfrm>
          <a:prstGeom prst="wedgeRoundRectCallout">
            <a:avLst>
              <a:gd name="adj1" fmla="val 37056"/>
              <a:gd name="adj2" fmla="val -204296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size</a:t>
            </a:r>
            <a:r>
              <a:rPr lang="zh-CN" altLang="en-US" sz="1200" dirty="0">
                <a:solidFill>
                  <a:schemeClr val="tx1"/>
                </a:solidFill>
              </a:rPr>
              <a:t>（</a:t>
            </a:r>
            <a:r>
              <a:rPr lang="en-US" altLang="zh-CN" sz="1200" dirty="0">
                <a:solidFill>
                  <a:schemeClr val="tx1"/>
                </a:solidFill>
              </a:rPr>
              <a:t>same as order size</a:t>
            </a:r>
            <a:r>
              <a:rPr lang="zh-CN" altLang="en-US" sz="1200" dirty="0">
                <a:solidFill>
                  <a:schemeClr val="tx1"/>
                </a:solidFill>
              </a:rPr>
              <a:t>） ：</a:t>
            </a:r>
            <a:r>
              <a:rPr lang="en-US" altLang="zh-CN" sz="1200" dirty="0">
                <a:solidFill>
                  <a:schemeClr val="tx1"/>
                </a:solidFill>
              </a:rPr>
              <a:t>WxHx4-R70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323528" y="776788"/>
            <a:ext cx="245850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一、</a:t>
            </a:r>
            <a:r>
              <a:rPr lang="en-US" altLang="zh-CN" b="1" dirty="0"/>
              <a:t>car body cut hole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4745338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二、</a:t>
            </a:r>
            <a:r>
              <a:rPr lang="en-US" altLang="zh-CN" b="1" dirty="0"/>
              <a:t>Installation positioning of components</a:t>
            </a:r>
            <a:endParaRPr lang="zh-CN" altLang="en-US" b="1" dirty="0"/>
          </a:p>
          <a:p>
            <a:endParaRPr lang="zh-CN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1916832"/>
            <a:ext cx="2997583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圆角矩形标注 16"/>
          <p:cNvSpPr/>
          <p:nvPr/>
        </p:nvSpPr>
        <p:spPr>
          <a:xfrm>
            <a:off x="4499992" y="4509120"/>
            <a:ext cx="914400" cy="432048"/>
          </a:xfrm>
          <a:prstGeom prst="wedgeRoundRectCallout">
            <a:avLst>
              <a:gd name="adj1" fmla="val -140959"/>
              <a:gd name="adj2" fmla="val -19667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Outer frame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4499992" y="2492896"/>
            <a:ext cx="914400" cy="432048"/>
          </a:xfrm>
          <a:prstGeom prst="wedgeRoundRectCallout">
            <a:avLst>
              <a:gd name="adj1" fmla="val -180960"/>
              <a:gd name="adj2" fmla="val 4847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hinged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圆角矩形标注 19"/>
          <p:cNvSpPr/>
          <p:nvPr/>
        </p:nvSpPr>
        <p:spPr>
          <a:xfrm>
            <a:off x="4499992" y="3717032"/>
            <a:ext cx="914400" cy="432048"/>
          </a:xfrm>
          <a:prstGeom prst="wedgeRoundRectCallout">
            <a:avLst>
              <a:gd name="adj1" fmla="val -206411"/>
              <a:gd name="adj2" fmla="val -42149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lock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4508376" y="3149352"/>
            <a:ext cx="914400" cy="423664"/>
          </a:xfrm>
          <a:prstGeom prst="wedgeRoundRectCallout">
            <a:avLst>
              <a:gd name="adj1" fmla="val -182627"/>
              <a:gd name="adj2" fmla="val 25218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support rod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251520" y="4005064"/>
            <a:ext cx="914400" cy="432048"/>
          </a:xfrm>
          <a:prstGeom prst="wedgeRoundRectCallout">
            <a:avLst>
              <a:gd name="adj1" fmla="val 155707"/>
              <a:gd name="adj2" fmla="val -3441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Rubble seal strip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圆角矩形标注 23"/>
          <p:cNvSpPr/>
          <p:nvPr/>
        </p:nvSpPr>
        <p:spPr>
          <a:xfrm>
            <a:off x="1330714" y="5302073"/>
            <a:ext cx="1017422" cy="432048"/>
          </a:xfrm>
          <a:prstGeom prst="wedgeRoundRectCallout">
            <a:avLst>
              <a:gd name="adj1" fmla="val 70769"/>
              <a:gd name="adj2" fmla="val -22299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Outer of RV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971600" y="1268760"/>
            <a:ext cx="914400" cy="432048"/>
          </a:xfrm>
          <a:prstGeom prst="wedgeRoundRectCallout">
            <a:avLst>
              <a:gd name="adj1" fmla="val 50321"/>
              <a:gd name="adj2" fmla="val 175055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2348136" y="1268760"/>
            <a:ext cx="914400" cy="432048"/>
          </a:xfrm>
          <a:prstGeom prst="wedgeRoundRectCallout">
            <a:avLst>
              <a:gd name="adj1" fmla="val -15960"/>
              <a:gd name="adj2" fmla="val 401893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Window Glass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3248493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圆角矩形标注 27"/>
          <p:cNvSpPr/>
          <p:nvPr/>
        </p:nvSpPr>
        <p:spPr>
          <a:xfrm>
            <a:off x="6804248" y="1340768"/>
            <a:ext cx="914400" cy="432048"/>
          </a:xfrm>
          <a:prstGeom prst="wedgeRoundRectCallout">
            <a:avLst>
              <a:gd name="adj1" fmla="val -2756"/>
              <a:gd name="adj2" fmla="val 237462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screen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圆角矩形标注 28"/>
          <p:cNvSpPr/>
          <p:nvPr/>
        </p:nvSpPr>
        <p:spPr>
          <a:xfrm>
            <a:off x="5724128" y="5301208"/>
            <a:ext cx="914400" cy="432048"/>
          </a:xfrm>
          <a:prstGeom prst="wedgeRoundRectCallout">
            <a:avLst>
              <a:gd name="adj1" fmla="val 39103"/>
              <a:gd name="adj2" fmla="val -140104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Inner for RV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右箭头 9"/>
          <p:cNvSpPr/>
          <p:nvPr/>
        </p:nvSpPr>
        <p:spPr>
          <a:xfrm>
            <a:off x="2411760" y="2143889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2483768" y="444814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43608" y="322400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1</a:t>
            </a:r>
            <a:endParaRPr lang="zh-CN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3212976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2</a:t>
            </a:r>
            <a:endParaRPr lang="zh-CN" altLang="en-US" sz="1200" dirty="0"/>
          </a:p>
        </p:txBody>
      </p:sp>
      <p:sp>
        <p:nvSpPr>
          <p:cNvPr id="17" name="下箭头 16"/>
          <p:cNvSpPr/>
          <p:nvPr/>
        </p:nvSpPr>
        <p:spPr>
          <a:xfrm>
            <a:off x="4067944" y="3224009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3528" y="260648"/>
            <a:ext cx="4860561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/>
              <a:t>三、</a:t>
            </a:r>
            <a:r>
              <a:rPr lang="en-US" altLang="zh-CN" b="1" dirty="0"/>
              <a:t>Installation positioning of glass window</a:t>
            </a:r>
            <a:endParaRPr lang="zh-CN" altLang="en-US" b="1" dirty="0"/>
          </a:p>
        </p:txBody>
      </p:sp>
      <p:sp>
        <p:nvSpPr>
          <p:cNvPr id="23" name="右箭头 22"/>
          <p:cNvSpPr/>
          <p:nvPr/>
        </p:nvSpPr>
        <p:spPr>
          <a:xfrm>
            <a:off x="5292080" y="444814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971600" y="560027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3</a:t>
            </a:r>
            <a:endParaRPr lang="zh-CN" alt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491880" y="55892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4</a:t>
            </a:r>
            <a:endParaRPr lang="zh-CN" altLang="en-US" sz="1200" dirty="0"/>
          </a:p>
        </p:txBody>
      </p:sp>
      <p:cxnSp>
        <p:nvCxnSpPr>
          <p:cNvPr id="34" name="肘形连接符 33"/>
          <p:cNvCxnSpPr>
            <a:stCxn id="1026" idx="3"/>
            <a:endCxn id="1027" idx="2"/>
          </p:cNvCxnSpPr>
          <p:nvPr/>
        </p:nvCxnSpPr>
        <p:spPr>
          <a:xfrm flipH="1" flipV="1">
            <a:off x="7539424" y="2420888"/>
            <a:ext cx="392024" cy="2124136"/>
          </a:xfrm>
          <a:prstGeom prst="bentConnector4">
            <a:avLst>
              <a:gd name="adj1" fmla="val -121111"/>
              <a:gd name="adj2" fmla="val 711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113427" y="1340968"/>
            <a:ext cx="203463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圆角矩形标注 31"/>
          <p:cNvSpPr/>
          <p:nvPr/>
        </p:nvSpPr>
        <p:spPr>
          <a:xfrm>
            <a:off x="3059832" y="836712"/>
            <a:ext cx="864096" cy="360040"/>
          </a:xfrm>
          <a:prstGeom prst="wedgeRoundRectCallout">
            <a:avLst>
              <a:gd name="adj1" fmla="val -5444"/>
              <a:gd name="adj2" fmla="val 139651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圆角矩形标注 32"/>
          <p:cNvSpPr/>
          <p:nvPr/>
        </p:nvSpPr>
        <p:spPr>
          <a:xfrm>
            <a:off x="4950462" y="537648"/>
            <a:ext cx="1709771" cy="2015866"/>
          </a:xfrm>
          <a:prstGeom prst="wedgeRoundRectCallout">
            <a:avLst>
              <a:gd name="adj1" fmla="val -65757"/>
              <a:gd name="adj2" fmla="val 4678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If the wall panel is not smooth, please apply fixed adhesive to the surrounding section of the opening, so as to effectively strengthen the waterproof performance of the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109229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1177112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圆角矩形标注 38"/>
          <p:cNvSpPr/>
          <p:nvPr/>
        </p:nvSpPr>
        <p:spPr>
          <a:xfrm>
            <a:off x="1637890" y="5670740"/>
            <a:ext cx="1338371" cy="360040"/>
          </a:xfrm>
          <a:prstGeom prst="wedgeRoundRectCallout">
            <a:avLst>
              <a:gd name="adj1" fmla="val -72641"/>
              <a:gd name="adj2" fmla="val -12031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Fixed parts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0768"/>
            <a:ext cx="205555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圆角矩形标注 29"/>
          <p:cNvSpPr/>
          <p:nvPr/>
        </p:nvSpPr>
        <p:spPr>
          <a:xfrm>
            <a:off x="1467122" y="825479"/>
            <a:ext cx="839954" cy="432048"/>
          </a:xfrm>
          <a:prstGeom prst="wedgeRoundRectCallout">
            <a:avLst>
              <a:gd name="adj1" fmla="val -82165"/>
              <a:gd name="adj2" fmla="val 9309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Glass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645024"/>
            <a:ext cx="206330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圆角矩形标注 37"/>
          <p:cNvSpPr/>
          <p:nvPr/>
        </p:nvSpPr>
        <p:spPr>
          <a:xfrm>
            <a:off x="6872738" y="5589240"/>
            <a:ext cx="2091750" cy="1268760"/>
          </a:xfrm>
          <a:prstGeom prst="wedgeRoundRectCallout">
            <a:avLst>
              <a:gd name="adj1" fmla="val -33388"/>
              <a:gd name="adj2" fmla="val -7861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Put the Pic.3 fixed parts in the outer frame of the Pic.4 glass window,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>
                <a:solidFill>
                  <a:schemeClr val="tx1"/>
                </a:solidFill>
              </a:rPr>
              <a:t>and corresponding to the fixing screw holes in the outer frame of glass window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3" y="620888"/>
            <a:ext cx="175838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圆角矩形标注 40"/>
          <p:cNvSpPr/>
          <p:nvPr/>
        </p:nvSpPr>
        <p:spPr>
          <a:xfrm>
            <a:off x="5394287" y="2636555"/>
            <a:ext cx="1878038" cy="666455"/>
          </a:xfrm>
          <a:prstGeom prst="wedgeRoundRectCallout">
            <a:avLst>
              <a:gd name="adj1" fmla="val 38741"/>
              <a:gd name="adj2" fmla="val -15787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The hinge is fixed by tapping screw to determine the position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3645024"/>
            <a:ext cx="192334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圆角矩形标注 46"/>
          <p:cNvSpPr/>
          <p:nvPr/>
        </p:nvSpPr>
        <p:spPr>
          <a:xfrm>
            <a:off x="2123728" y="3356992"/>
            <a:ext cx="936104" cy="360040"/>
          </a:xfrm>
          <a:prstGeom prst="wedgeRoundRectCallout">
            <a:avLst>
              <a:gd name="adj1" fmla="val 75509"/>
              <a:gd name="adj2" fmla="val 5046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圆角矩形标注 47"/>
          <p:cNvSpPr/>
          <p:nvPr/>
        </p:nvSpPr>
        <p:spPr>
          <a:xfrm>
            <a:off x="4211960" y="5589239"/>
            <a:ext cx="2376264" cy="731113"/>
          </a:xfrm>
          <a:prstGeom prst="wedgeRoundRectCallout">
            <a:avLst>
              <a:gd name="adj1" fmla="val -41319"/>
              <a:gd name="adj2" fmla="val -9954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Place the Windows in Pic. 1 on the wallboard equally with the top, bottom, left and right side of the opening area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2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23528" y="116632"/>
            <a:ext cx="50367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七、</a:t>
            </a:r>
            <a:r>
              <a:rPr lang="en-US" altLang="zh-CN" b="1" dirty="0"/>
              <a:t>Installation positioning of screen window</a:t>
            </a:r>
            <a:endParaRPr lang="zh-CN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03648" y="299695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/>
              <a:t>Pic.a</a:t>
            </a:r>
            <a:endParaRPr lang="zh-CN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923928" y="299695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/>
              <a:t>Pic.b</a:t>
            </a:r>
            <a:endParaRPr lang="zh-CN" altLang="en-US" sz="1200" dirty="0"/>
          </a:p>
        </p:txBody>
      </p:sp>
      <p:sp>
        <p:nvSpPr>
          <p:cNvPr id="27" name="下箭头 26"/>
          <p:cNvSpPr/>
          <p:nvPr/>
        </p:nvSpPr>
        <p:spPr>
          <a:xfrm>
            <a:off x="8316416" y="306896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2555776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sp>
        <p:nvSpPr>
          <p:cNvPr id="29" name="右箭头 28"/>
          <p:cNvSpPr/>
          <p:nvPr/>
        </p:nvSpPr>
        <p:spPr>
          <a:xfrm>
            <a:off x="5076056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385246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Complete the installation</a:t>
            </a:r>
            <a:endParaRPr lang="zh-CN" altLang="en-U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1052736"/>
            <a:ext cx="194631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圆角矩形标注 33"/>
          <p:cNvSpPr/>
          <p:nvPr/>
        </p:nvSpPr>
        <p:spPr>
          <a:xfrm>
            <a:off x="2269842" y="519228"/>
            <a:ext cx="789990" cy="421015"/>
          </a:xfrm>
          <a:prstGeom prst="wedgeRoundRectCallout">
            <a:avLst>
              <a:gd name="adj1" fmla="val -92327"/>
              <a:gd name="adj2" fmla="val 134429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Screen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052736"/>
            <a:ext cx="193541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7887691" y="1052936"/>
            <a:ext cx="93278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圆角矩形标注 35"/>
          <p:cNvSpPr/>
          <p:nvPr/>
        </p:nvSpPr>
        <p:spPr>
          <a:xfrm>
            <a:off x="5063930" y="356464"/>
            <a:ext cx="2304256" cy="709047"/>
          </a:xfrm>
          <a:prstGeom prst="wedgeRoundRectCallout">
            <a:avLst>
              <a:gd name="adj1" fmla="val 29659"/>
              <a:gd name="adj2" fmla="val 8773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screen window on the wallboard </a:t>
            </a:r>
            <a:r>
              <a:rPr lang="en-US" altLang="zh-CN" sz="1200" dirty="0" err="1">
                <a:solidFill>
                  <a:schemeClr val="tx1"/>
                </a:solidFill>
              </a:rPr>
              <a:t>pic.b</a:t>
            </a:r>
            <a:r>
              <a:rPr lang="en-US" altLang="zh-CN" sz="1200" dirty="0">
                <a:solidFill>
                  <a:schemeClr val="tx1"/>
                </a:solidFill>
              </a:rPr>
              <a:t> equally with the top, bottom, left and right side of the cut hole area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 l="16862" r="30867"/>
          <a:stretch>
            <a:fillRect/>
          </a:stretch>
        </p:blipFill>
        <p:spPr bwMode="auto">
          <a:xfrm flipV="1">
            <a:off x="6660232" y="3501008"/>
            <a:ext cx="223224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圆角矩形标注 36"/>
          <p:cNvSpPr/>
          <p:nvPr/>
        </p:nvSpPr>
        <p:spPr>
          <a:xfrm>
            <a:off x="7308304" y="296072"/>
            <a:ext cx="1728192" cy="684656"/>
          </a:xfrm>
          <a:prstGeom prst="wedgeRoundRectCallout">
            <a:avLst>
              <a:gd name="adj1" fmla="val -3755"/>
              <a:gd name="adj2" fmla="val 280939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Put the screen window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at a certain angle from the wall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圆角矩形标注 37"/>
          <p:cNvSpPr/>
          <p:nvPr/>
        </p:nvSpPr>
        <p:spPr>
          <a:xfrm>
            <a:off x="6408204" y="5517152"/>
            <a:ext cx="2520280" cy="1116044"/>
          </a:xfrm>
          <a:prstGeom prst="wedgeRoundRectCallout">
            <a:avLst>
              <a:gd name="adj1" fmla="val 12290"/>
              <a:gd name="adj2" fmla="val -117238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After determining the position, hang the drop down with the screen window as shown in the picture and down side alignment with fixed parts left and right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429000"/>
            <a:ext cx="66600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右箭头 38"/>
          <p:cNvSpPr/>
          <p:nvPr/>
        </p:nvSpPr>
        <p:spPr>
          <a:xfrm flipH="1">
            <a:off x="6012160" y="44371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3923928" y="3861048"/>
            <a:ext cx="20031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圆角矩形标注 39"/>
          <p:cNvSpPr/>
          <p:nvPr/>
        </p:nvSpPr>
        <p:spPr>
          <a:xfrm>
            <a:off x="4463988" y="2996952"/>
            <a:ext cx="2196244" cy="738372"/>
          </a:xfrm>
          <a:prstGeom prst="wedgeRoundRectCallout">
            <a:avLst>
              <a:gd name="adj1" fmla="val -4474"/>
              <a:gd name="adj2" fmla="val 16205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Press the down, left and right of  screen window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against the fixed parts slightly to make it stick in the place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右箭头 41"/>
          <p:cNvSpPr/>
          <p:nvPr/>
        </p:nvSpPr>
        <p:spPr>
          <a:xfrm flipH="1">
            <a:off x="3419872" y="44371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429000"/>
            <a:ext cx="128495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5013176"/>
            <a:ext cx="1259525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圆角矩形标注 48"/>
          <p:cNvSpPr/>
          <p:nvPr/>
        </p:nvSpPr>
        <p:spPr>
          <a:xfrm>
            <a:off x="331912" y="2996952"/>
            <a:ext cx="927720" cy="360040"/>
          </a:xfrm>
          <a:prstGeom prst="wedgeRoundRectCallout">
            <a:avLst>
              <a:gd name="adj1" fmla="val -26596"/>
              <a:gd name="adj2" fmla="val 12889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outside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圆角矩形标注 49"/>
          <p:cNvSpPr/>
          <p:nvPr/>
        </p:nvSpPr>
        <p:spPr>
          <a:xfrm>
            <a:off x="1673370" y="6273156"/>
            <a:ext cx="864096" cy="360040"/>
          </a:xfrm>
          <a:prstGeom prst="wedgeRoundRectCallout">
            <a:avLst>
              <a:gd name="adj1" fmla="val -82559"/>
              <a:gd name="adj2" fmla="val -14461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右箭头 50"/>
          <p:cNvSpPr/>
          <p:nvPr/>
        </p:nvSpPr>
        <p:spPr>
          <a:xfrm flipH="1">
            <a:off x="1979712" y="47251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右箭头 52"/>
          <p:cNvSpPr/>
          <p:nvPr/>
        </p:nvSpPr>
        <p:spPr>
          <a:xfrm>
            <a:off x="7524328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30798" y="1052736"/>
            <a:ext cx="2001242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圆角矩形标注 31"/>
          <p:cNvSpPr/>
          <p:nvPr/>
        </p:nvSpPr>
        <p:spPr>
          <a:xfrm>
            <a:off x="3851920" y="476672"/>
            <a:ext cx="864096" cy="360040"/>
          </a:xfrm>
          <a:prstGeom prst="wedgeRoundRectCallout">
            <a:avLst>
              <a:gd name="adj1" fmla="val -60580"/>
              <a:gd name="adj2" fmla="val 12596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B9B4A0116344BA5283C2BC8609625" ma:contentTypeVersion="15" ma:contentTypeDescription="Create a new document." ma:contentTypeScope="" ma:versionID="d30e4be8ac079e686a325c60adbdf45f">
  <xsd:schema xmlns:xsd="http://www.w3.org/2001/XMLSchema" xmlns:xs="http://www.w3.org/2001/XMLSchema" xmlns:p="http://schemas.microsoft.com/office/2006/metadata/properties" xmlns:ns2="1268a54c-d028-4b0b-b25c-0998ed445082" xmlns:ns3="b4027615-392f-40a2-af14-2304230012bf" targetNamespace="http://schemas.microsoft.com/office/2006/metadata/properties" ma:root="true" ma:fieldsID="263b9b69ec8c0767b15345d0d454b966" ns2:_="" ns3:_="">
    <xsd:import namespace="1268a54c-d028-4b0b-b25c-0998ed445082"/>
    <xsd:import namespace="b4027615-392f-40a2-af14-2304230012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8a54c-d028-4b0b-b25c-0998ed445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1b58fbc-4836-48a5-afd2-34c9070356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27615-392f-40a2-af14-2304230012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91e9d80-04da-42c2-8140-1ef70e3e557d}" ma:internalName="TaxCatchAll" ma:showField="CatchAllData" ma:web="b4027615-392f-40a2-af14-2304230012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7257F5-287B-4095-9C4F-98FEFBD96CA6}"/>
</file>

<file path=customXml/itemProps2.xml><?xml version="1.0" encoding="utf-8"?>
<ds:datastoreItem xmlns:ds="http://schemas.openxmlformats.org/officeDocument/2006/customXml" ds:itemID="{2BCA6856-F5BA-42D4-ACEA-AE9DD182FD10}"/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1650</Words>
  <Application>WPS 演示</Application>
  <PresentationFormat>全屏显示(4:3)</PresentationFormat>
  <Paragraphs>98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Wingdings 2</vt:lpstr>
      <vt:lpstr>Arial</vt:lpstr>
      <vt:lpstr>Cambria</vt:lpstr>
      <vt:lpstr>华文楷体</vt:lpstr>
      <vt:lpstr>微软雅黑</vt:lpstr>
      <vt:lpstr>Arial Unicode MS</vt:lpstr>
      <vt:lpstr>Maiandra GD</vt:lpstr>
      <vt:lpstr>隶书</vt:lpstr>
      <vt:lpstr>Calibri</vt:lpstr>
      <vt:lpstr>龙腾四海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nancy</cp:lastModifiedBy>
  <cp:revision>141</cp:revision>
  <dcterms:created xsi:type="dcterms:W3CDTF">2019-04-23T05:08:00Z</dcterms:created>
  <dcterms:modified xsi:type="dcterms:W3CDTF">2020-03-25T05:01:10Z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